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5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8713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832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855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884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180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590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468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73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197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74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954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005CA-7850-4E56-B8CC-C8D3915F6712}" type="datetimeFigureOut">
              <a:rPr lang="nl-NL" smtClean="0"/>
              <a:t>27-2-2017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75402-3DE2-4F08-8501-DAD51200C1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405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gif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42048" y="1"/>
            <a:ext cx="4526280" cy="685800"/>
          </a:xfrm>
        </p:spPr>
        <p:txBody>
          <a:bodyPr>
            <a:noAutofit/>
          </a:bodyPr>
          <a:lstStyle/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Energie gevers </a:t>
            </a:r>
            <a:endParaRPr lang="nl-N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745" y="1327201"/>
            <a:ext cx="2561936" cy="1441089"/>
          </a:xfrm>
          <a:prstGeom prst="rect">
            <a:avLst/>
          </a:prstGeom>
        </p:spPr>
      </p:pic>
      <p:sp>
        <p:nvSpPr>
          <p:cNvPr id="13" name="Tekstvak 12"/>
          <p:cNvSpPr txBox="1"/>
          <p:nvPr/>
        </p:nvSpPr>
        <p:spPr>
          <a:xfrm>
            <a:off x="-21282" y="-51881"/>
            <a:ext cx="5809673" cy="71120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544945" y="1"/>
            <a:ext cx="384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 vreters </a:t>
            </a:r>
            <a:endParaRPr lang="nl-NL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71047" y="2768290"/>
            <a:ext cx="2561936" cy="1598648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589" y="4783019"/>
            <a:ext cx="4804428" cy="1824182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18" y="3337758"/>
            <a:ext cx="2588279" cy="182901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23" y="1139445"/>
            <a:ext cx="2285345" cy="1508328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31" y="4820954"/>
            <a:ext cx="2645732" cy="1748874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127" y="1664612"/>
            <a:ext cx="2138062" cy="2138062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7643" y="946373"/>
            <a:ext cx="2585340" cy="1496776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015" y="2924005"/>
            <a:ext cx="2885866" cy="144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189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Breedbeeld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CSG Liudger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Fardau van der Kooi</dc:creator>
  <cp:lastModifiedBy>Fardau van der Kooi</cp:lastModifiedBy>
  <cp:revision>3</cp:revision>
  <dcterms:created xsi:type="dcterms:W3CDTF">2017-02-27T11:29:09Z</dcterms:created>
  <dcterms:modified xsi:type="dcterms:W3CDTF">2017-02-27T11:39:53Z</dcterms:modified>
</cp:coreProperties>
</file>