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5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871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8326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855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8847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1804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5900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468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732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1973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2740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954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005CA-7850-4E56-B8CC-C8D3915F6712}" type="datetimeFigureOut">
              <a:rPr lang="nl-NL" smtClean="0"/>
              <a:t>27-2-2017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75402-3DE2-4F08-8501-DAD51200C1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405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gif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242048" y="1"/>
            <a:ext cx="4526280" cy="685800"/>
          </a:xfrm>
        </p:spPr>
        <p:txBody>
          <a:bodyPr>
            <a:noAutofit/>
          </a:bodyPr>
          <a:lstStyle/>
          <a:p>
            <a:r>
              <a:rPr lang="nl-N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Energie gevers </a:t>
            </a:r>
            <a:endParaRPr lang="nl-N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745" y="1327201"/>
            <a:ext cx="2561936" cy="1441089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-21282" y="-51881"/>
            <a:ext cx="5809673" cy="71120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>
            <a:off x="544945" y="1"/>
            <a:ext cx="3841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Energie vreters </a:t>
            </a:r>
            <a:endParaRPr lang="nl-NL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71047" y="2768290"/>
            <a:ext cx="2561936" cy="1598648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589" y="4783019"/>
            <a:ext cx="4804428" cy="1824182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18" y="3337758"/>
            <a:ext cx="2588279" cy="1829010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23" y="1139445"/>
            <a:ext cx="2285345" cy="1508328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31" y="4820954"/>
            <a:ext cx="2645732" cy="1748874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127" y="1664612"/>
            <a:ext cx="2138062" cy="2138062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643" y="946373"/>
            <a:ext cx="2585340" cy="1496776"/>
          </a:xfrm>
          <a:prstGeom prst="rect">
            <a:avLst/>
          </a:prstGeom>
        </p:spPr>
      </p:pic>
      <p:pic>
        <p:nvPicPr>
          <p:cNvPr id="23" name="Afbeelding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015" y="2924005"/>
            <a:ext cx="2885866" cy="144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189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</Words>
  <Application>Microsoft Office PowerPoint</Application>
  <PresentationFormat>Breedbeeld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>CSG Liudger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Fardau van der Kooi</dc:creator>
  <cp:lastModifiedBy>Fardau van der Kooi</cp:lastModifiedBy>
  <cp:revision>3</cp:revision>
  <dcterms:created xsi:type="dcterms:W3CDTF">2017-02-27T11:29:09Z</dcterms:created>
  <dcterms:modified xsi:type="dcterms:W3CDTF">2017-02-27T11:39:53Z</dcterms:modified>
</cp:coreProperties>
</file>